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0" r:id="rId2"/>
    <p:sldId id="281" r:id="rId3"/>
    <p:sldId id="282" r:id="rId4"/>
    <p:sldId id="283" r:id="rId5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964" autoAdjust="0"/>
  </p:normalViewPr>
  <p:slideViewPr>
    <p:cSldViewPr snapToGrid="0">
      <p:cViewPr varScale="1">
        <p:scale>
          <a:sx n="80" d="100"/>
          <a:sy n="80" d="100"/>
        </p:scale>
        <p:origin x="25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1780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B02E3-DDCA-DE7F-717A-69166118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3AB199-1E6C-C3FD-5FEB-5DBA60942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E794F-1CF2-4296-BCF6-35A33FF4C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Domain x temporal display order also significant </a:t>
            </a:r>
          </a:p>
          <a:p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F(2.74, 2902.95) = 3.38, </a:t>
            </a:r>
            <a:r>
              <a:rPr lang="en-CA" sz="1200" i="1" dirty="0">
                <a:effectLst/>
                <a:latin typeface="+mn-lt"/>
                <a:ea typeface="+mn-ea"/>
                <a:cs typeface="+mn-cs"/>
                <a:sym typeface="Calibri"/>
              </a:rPr>
              <a:t>p</a:t>
            </a:r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 &lt; 0.0001, </a:t>
            </a:r>
            <a:r>
              <a:rPr lang="en-CA" sz="1200" dirty="0" err="1">
                <a:effectLst/>
                <a:latin typeface="+mn-lt"/>
                <a:ea typeface="+mn-ea"/>
                <a:cs typeface="+mn-cs"/>
                <a:sym typeface="Calibri"/>
              </a:rPr>
              <a:t>ges</a:t>
            </a:r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 = 0.00048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2807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7E025-C7C3-A406-57DC-8E56142EA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D3FA2-CA8D-BECA-D153-163CF1322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27F4BA-1BCE-0CFB-3F03-DD9B27C43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Domain x interval is also significant</a:t>
            </a:r>
          </a:p>
          <a:p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F (3.55, 1721.4) = 10.60, </a:t>
            </a:r>
            <a:r>
              <a:rPr lang="en-CA" sz="1200" i="1" dirty="0">
                <a:effectLst/>
                <a:latin typeface="+mn-lt"/>
                <a:ea typeface="+mn-ea"/>
                <a:cs typeface="+mn-cs"/>
                <a:sym typeface="Calibri"/>
              </a:rPr>
              <a:t>p</a:t>
            </a:r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 &lt; 0.0001, </a:t>
            </a:r>
            <a:r>
              <a:rPr lang="en-CA" sz="1200" dirty="0" err="1">
                <a:effectLst/>
                <a:latin typeface="+mn-lt"/>
                <a:ea typeface="+mn-ea"/>
                <a:cs typeface="+mn-cs"/>
                <a:sym typeface="Calibri"/>
              </a:rPr>
              <a:t>ges</a:t>
            </a:r>
            <a:r>
              <a:rPr lang="en-CA" sz="1200" dirty="0">
                <a:effectLst/>
                <a:latin typeface="+mn-lt"/>
                <a:ea typeface="+mn-ea"/>
                <a:cs typeface="+mn-cs"/>
                <a:sym typeface="Calibri"/>
              </a:rPr>
              <a:t> = 0.0018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451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DA2DD-8C50-BBE2-9CF6-C4B181E48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77CA3-A57D-3A82-F073-C7F32DD4A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EF4735-0833-099D-3113-8FBEE15EA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074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DM(DRDC) Cover Slide - Partnership Them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65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1" y="0"/>
            <a:ext cx="9104239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0038" y="4268787"/>
            <a:ext cx="4791155" cy="369333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640896" indent="-183696" defTabSz="457200">
              <a:lnSpc>
                <a:spcPct val="100000"/>
              </a:lnSpc>
              <a:spcBef>
                <a:spcPts val="400"/>
              </a:spcBef>
              <a:buFontTx/>
              <a:buChar char="–"/>
              <a:defRPr sz="1800">
                <a:solidFill>
                  <a:srgbClr val="FFFFFF"/>
                </a:solidFill>
              </a:defRPr>
            </a:lvl2pPr>
            <a:lvl3pPr marL="1085850" indent="-171450" defTabSz="457200">
              <a:lnSpc>
                <a:spcPct val="100000"/>
              </a:lnSpc>
              <a:spcBef>
                <a:spcPts val="400"/>
              </a:spcBef>
              <a:buFontTx/>
              <a:defRPr sz="1800">
                <a:solidFill>
                  <a:srgbClr val="FFFFFF"/>
                </a:solidFill>
              </a:defRPr>
            </a:lvl3pPr>
            <a:lvl4pPr marL="1577339" indent="-205739" defTabSz="457200">
              <a:lnSpc>
                <a:spcPct val="100000"/>
              </a:lnSpc>
              <a:spcBef>
                <a:spcPts val="400"/>
              </a:spcBef>
              <a:buFontTx/>
              <a:buChar char="–"/>
              <a:defRPr sz="1800">
                <a:solidFill>
                  <a:srgbClr val="FFFFFF"/>
                </a:solidFill>
              </a:defRPr>
            </a:lvl4pPr>
            <a:lvl5pPr marL="2034539" indent="-205739" defTabSz="457200">
              <a:lnSpc>
                <a:spcPct val="100000"/>
              </a:lnSpc>
              <a:spcBef>
                <a:spcPts val="400"/>
              </a:spcBef>
              <a:buFontTx/>
              <a:buChar char="»"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300037" y="1882775"/>
            <a:ext cx="5412786" cy="5232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600"/>
              </a:spcBef>
              <a:buSzTx/>
              <a:buFontTx/>
              <a:buNone/>
              <a:defRPr sz="2800" b="1">
                <a:solidFill>
                  <a:srgbClr val="194177"/>
                </a:solidFill>
              </a:defRPr>
            </a:pPr>
            <a:endParaRPr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00036" y="2734492"/>
            <a:ext cx="5412787" cy="4001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>
                <a:solidFill>
                  <a:srgbClr val="194177"/>
                </a:solidFill>
              </a:defRPr>
            </a:pPr>
            <a:endParaRPr/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DM(DRDC) Cover Slide - Basic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65965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0038" y="4268787"/>
            <a:ext cx="4791155" cy="369333"/>
          </a:xfrm>
          <a:prstGeom prst="rect">
            <a:avLst/>
          </a:prstGeom>
        </p:spPr>
        <p:txBody>
          <a:bodyPr/>
          <a:lstStyle>
            <a:lvl1pPr marL="0" indent="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1800"/>
            </a:lvl1pPr>
            <a:lvl2pPr marL="640896" indent="-183696" defTabSz="457200">
              <a:lnSpc>
                <a:spcPct val="100000"/>
              </a:lnSpc>
              <a:spcBef>
                <a:spcPts val="400"/>
              </a:spcBef>
              <a:buFontTx/>
              <a:buChar char="–"/>
              <a:defRPr sz="1800"/>
            </a:lvl2pPr>
            <a:lvl3pPr marL="1085850" indent="-171450" defTabSz="457200">
              <a:lnSpc>
                <a:spcPct val="100000"/>
              </a:lnSpc>
              <a:spcBef>
                <a:spcPts val="400"/>
              </a:spcBef>
              <a:buFontTx/>
              <a:defRPr sz="1800"/>
            </a:lvl3pPr>
            <a:lvl4pPr marL="1577339" indent="-205739" defTabSz="457200">
              <a:lnSpc>
                <a:spcPct val="100000"/>
              </a:lnSpc>
              <a:spcBef>
                <a:spcPts val="400"/>
              </a:spcBef>
              <a:buFontTx/>
              <a:buChar char="–"/>
              <a:defRPr sz="1800"/>
            </a:lvl4pPr>
            <a:lvl5pPr marL="2034539" indent="-205739" defTabSz="457200">
              <a:lnSpc>
                <a:spcPct val="100000"/>
              </a:lnSpc>
              <a:spcBef>
                <a:spcPts val="400"/>
              </a:spcBef>
              <a:buFontTx/>
              <a:buChar char="»"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300037" y="1882775"/>
            <a:ext cx="5412786" cy="52322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600"/>
              </a:spcBef>
              <a:buSzTx/>
              <a:buFontTx/>
              <a:buNone/>
              <a:defRPr sz="2800" b="1">
                <a:solidFill>
                  <a:srgbClr val="194177"/>
                </a:solidFill>
              </a:defRPr>
            </a:pPr>
            <a:endParaRPr/>
          </a:p>
        </p:txBody>
      </p:sp>
      <p:sp>
        <p:nvSpPr>
          <p:cNvPr id="51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00036" y="2734492"/>
            <a:ext cx="5412787" cy="40011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>
                <a:solidFill>
                  <a:srgbClr val="194177"/>
                </a:solidFill>
              </a:defRPr>
            </a:pPr>
            <a:endParaRPr/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DM(DRDC) Internal Slide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DM(DRDC) Internal Slide Desig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966"/>
            <a:ext cx="9144000" cy="514769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23689" y="1745216"/>
            <a:ext cx="4228380" cy="36933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>
                <a:solidFill>
                  <a:srgbClr val="194177"/>
                </a:solidFill>
              </a:defRPr>
            </a:lvl1pPr>
            <a:lvl2pPr marL="0" indent="342900">
              <a:buSzTx/>
              <a:buFontTx/>
              <a:buNone/>
              <a:defRPr b="1">
                <a:solidFill>
                  <a:srgbClr val="194177"/>
                </a:solidFill>
              </a:defRPr>
            </a:lvl2pPr>
            <a:lvl3pPr marL="0" indent="685800">
              <a:buSzTx/>
              <a:buFontTx/>
              <a:buNone/>
              <a:defRPr b="1">
                <a:solidFill>
                  <a:srgbClr val="194177"/>
                </a:solidFill>
              </a:defRPr>
            </a:lvl3pPr>
            <a:lvl4pPr marL="0" indent="1028700">
              <a:buSzTx/>
              <a:buFontTx/>
              <a:buNone/>
              <a:defRPr b="1">
                <a:solidFill>
                  <a:srgbClr val="194177"/>
                </a:solidFill>
              </a:defRPr>
            </a:lvl4pPr>
            <a:lvl5pPr marL="0" indent="1371600">
              <a:buSzTx/>
              <a:buFontTx/>
              <a:buNone/>
              <a:defRPr b="1">
                <a:solidFill>
                  <a:srgbClr val="194177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591930" y="1745216"/>
            <a:ext cx="4228381" cy="36933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>
                <a:solidFill>
                  <a:srgbClr val="194177"/>
                </a:solidFill>
              </a:defRPr>
            </a:pPr>
            <a:endParaRPr/>
          </a:p>
        </p:txBody>
      </p:sp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1966"/>
            <a:ext cx="9144000" cy="51476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23689" y="871933"/>
            <a:ext cx="8496622" cy="36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323689" y="1389050"/>
            <a:ext cx="8496622" cy="3400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68609" y="4789077"/>
            <a:ext cx="232877" cy="22851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000">
                <a:solidFill>
                  <a:srgbClr val="6F90B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rgbClr val="194177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685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‐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143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25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◦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0828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·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9D613-BE80-DAC1-A9BC-50D2EA804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E1 Results: Mixed Analysis of Variance (ANOVA) for Domain Specific Questions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764E45-C1BE-3DDC-CD02-938FC571E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209" y="1711144"/>
            <a:ext cx="5445582" cy="256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1357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693B8-B6E4-55CB-DAD6-0DA21B29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F145-41E3-F927-D214-95EE9B391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E1 Results: Mixed ANOVA for Domain General Questions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2F034-1126-E854-B24E-339C5D759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348" y="1604828"/>
            <a:ext cx="5701304" cy="266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528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4B7F0-7F58-F6CD-ED41-F8857A6AF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3B9A-02B7-FBB4-18DC-6C543397E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3021090" cy="2978172"/>
          </a:xfrm>
        </p:spPr>
        <p:txBody>
          <a:bodyPr>
            <a:normAutofit/>
          </a:bodyPr>
          <a:lstStyle/>
          <a:p>
            <a:r>
              <a:rPr lang="en-CA" dirty="0"/>
              <a:t>E2 Results: Mixed ANOVA for Domain Specific Questions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6FB197-0117-6146-762A-BBC23702C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779" y="582302"/>
            <a:ext cx="4478541" cy="439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2662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BCD25-1403-3BEE-A000-708945BE1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6899-37D4-5E42-2749-CF2DA2C2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2587953" cy="2304404"/>
          </a:xfrm>
        </p:spPr>
        <p:txBody>
          <a:bodyPr>
            <a:normAutofit/>
          </a:bodyPr>
          <a:lstStyle/>
          <a:p>
            <a:r>
              <a:rPr lang="en-CA" dirty="0"/>
              <a:t>E2 Results: Mixed ANOVA for Domain General Questions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E0D9F-49B2-2D7E-21FF-515F7F64F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810" y="675600"/>
            <a:ext cx="4523874" cy="437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954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ADM(DRDC) Cover Slide">
  <a:themeElements>
    <a:clrScheme name="ADM(DRDC) Cover 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DM(DRDC) Cover Slid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ADM(DRDC) Cover 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DM(DRDC) Cover Slide">
  <a:themeElements>
    <a:clrScheme name="ADM(DRDC) Cover 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DM(DRDC) Cover Slid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ADM(DRDC) Cover 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86</Words>
  <Application>Microsoft Office PowerPoint</Application>
  <PresentationFormat>On-screen Show (16:9)</PresentationFormat>
  <Paragraphs>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ADM(DRDC) Cover Slide</vt:lpstr>
      <vt:lpstr>E1 Results: Mixed Analysis of Variance (ANOVA) for Domain Specific Questions </vt:lpstr>
      <vt:lpstr>E1 Results: Mixed ANOVA for Domain General Questions </vt:lpstr>
      <vt:lpstr>E2 Results: Mixed ANOVA for Domain Specific Questions </vt:lpstr>
      <vt:lpstr>E2 Results: Mixed ANOVA for Domain General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Irina Levit</dc:creator>
  <cp:lastModifiedBy>Irina Levit</cp:lastModifiedBy>
  <cp:revision>23</cp:revision>
  <dcterms:modified xsi:type="dcterms:W3CDTF">2025-10-10T21:17:16Z</dcterms:modified>
</cp:coreProperties>
</file>